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804" r:id="rId2"/>
    <p:sldMasterId id="2147483816" r:id="rId3"/>
    <p:sldMasterId id="2147483828" r:id="rId4"/>
  </p:sldMasterIdLst>
  <p:notesMasterIdLst>
    <p:notesMasterId r:id="rId21"/>
  </p:notesMasterIdLst>
  <p:sldIdLst>
    <p:sldId id="273" r:id="rId5"/>
    <p:sldId id="275" r:id="rId6"/>
    <p:sldId id="258" r:id="rId7"/>
    <p:sldId id="259" r:id="rId8"/>
    <p:sldId id="260" r:id="rId9"/>
    <p:sldId id="263" r:id="rId10"/>
    <p:sldId id="271" r:id="rId11"/>
    <p:sldId id="264" r:id="rId12"/>
    <p:sldId id="265" r:id="rId13"/>
    <p:sldId id="266" r:id="rId14"/>
    <p:sldId id="268" r:id="rId15"/>
    <p:sldId id="269" r:id="rId16"/>
    <p:sldId id="272" r:id="rId17"/>
    <p:sldId id="261" r:id="rId18"/>
    <p:sldId id="262" r:id="rId19"/>
    <p:sldId id="276" r:id="rId20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D4D"/>
    <a:srgbClr val="0D7931"/>
    <a:srgbClr val="005800"/>
    <a:srgbClr val="DE0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89796-5D28-428E-9BCB-6A159DA666D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4E8B8-6A3D-4E24-96FB-31A39507A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8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1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4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2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2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9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56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2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3" indent="0">
              <a:buNone/>
              <a:defRPr sz="2800"/>
            </a:lvl2pPr>
            <a:lvl3pPr marL="913986" indent="0">
              <a:buNone/>
              <a:defRPr sz="2400"/>
            </a:lvl3pPr>
            <a:lvl4pPr marL="1370978" indent="0">
              <a:buNone/>
              <a:defRPr sz="2000"/>
            </a:lvl4pPr>
            <a:lvl5pPr marL="1827971" indent="0">
              <a:buNone/>
              <a:defRPr sz="2000"/>
            </a:lvl5pPr>
            <a:lvl6pPr marL="2284964" indent="0">
              <a:buNone/>
              <a:defRPr sz="2000"/>
            </a:lvl6pPr>
            <a:lvl7pPr marL="2741957" indent="0">
              <a:buNone/>
              <a:defRPr sz="2000"/>
            </a:lvl7pPr>
            <a:lvl8pPr marL="3198948" indent="0">
              <a:buNone/>
              <a:defRPr sz="2000"/>
            </a:lvl8pPr>
            <a:lvl9pPr marL="365594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7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15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54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44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8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29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0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3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5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8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4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6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02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0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89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7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8" tIns="45699" rIns="91398" bIns="456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8" tIns="45699" rIns="91398" bIns="456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86"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8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7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39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21" algn="l" defTabSz="9139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5" indent="-228495" algn="l" defTabSz="9139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495" algn="l" defTabSz="9139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0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3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6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8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522" y="304803"/>
            <a:ext cx="2342982" cy="11079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defTabSz="913986"/>
            <a:r>
              <a:rPr lang="bn-IN" sz="66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98" y="1450896"/>
            <a:ext cx="2754252" cy="37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43800" cy="68580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8776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0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86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2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75486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 2 =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বিয়োগফল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239869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যোগ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992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11010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373469"/>
            <a:ext cx="130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11111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00" y="5940970"/>
            <a:ext cx="16459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43828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রাফ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0828" y="4840069"/>
            <a:ext cx="298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0+1=1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0828" y="5144869"/>
            <a:ext cx="336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1+1=2-2=0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0828" y="5525869"/>
            <a:ext cx="343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1+1=2-2=0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0828" y="5906869"/>
            <a:ext cx="374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1+1+1=3-2=1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0828" y="6324600"/>
            <a:ext cx="374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1+1+1=3-2=1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7302" y="581747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4468" y="582010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582010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0332" y="582010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3264" y="582010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2034" y="582803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1" grpId="1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2"/>
      <p:bldP spid="26" grpId="2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4801" y="75997"/>
            <a:ext cx="6705601" cy="6339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দু্ইটি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অক্ট্যাল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490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0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7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10469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8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798" y="2527736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- 8 =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বিয়োগফল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950774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যোগ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0289" y="4459069"/>
            <a:ext cx="77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রাফ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5131733"/>
            <a:ext cx="114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7765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599" y="5449669"/>
            <a:ext cx="114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6703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5822732"/>
            <a:ext cx="39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0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068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5+3=8-8=0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41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1+6=7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830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7+7=14-8=6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1+7+6=14-8=6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19200" y="6019800"/>
            <a:ext cx="1371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4566" y="5822732"/>
            <a:ext cx="39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7498" y="5806966"/>
            <a:ext cx="39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8898" y="5822732"/>
            <a:ext cx="39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6064" y="5822732"/>
            <a:ext cx="39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rgbClr val="0058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139367"/>
            <a:ext cx="6553200" cy="633979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দু্ইটি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হেক্সাডেসিমাল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1705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A-F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10-15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28214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0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9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778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15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2004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10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পরির্বতে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11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পরির্বতে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B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12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পরির্বতে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C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13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পরির্বতে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D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14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পরির্বতে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E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15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পরির্বতে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F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08074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F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9289" y="3352800"/>
            <a:ext cx="77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রাফ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262" y="4535269"/>
            <a:ext cx="283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 B 9 . 5 F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871" y="4992469"/>
            <a:ext cx="283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 B 1 . 0 F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6160" y="561109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038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15+15=30-16=14=E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4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1+5=6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9862" y="4953000"/>
            <a:ext cx="283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9+1=10=A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449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11+11=22-16=6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9830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1+10+1=12=C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16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60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 16=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বিয়োগফল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990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0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9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1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14400" y="5638800"/>
            <a:ext cx="2286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5562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5486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7080" y="558402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0720" y="557500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360" y="556598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565265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" y="381000"/>
            <a:ext cx="5669280" cy="1143000"/>
          </a:xfr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6477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52407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3200400" y="304800"/>
            <a:ext cx="4191000" cy="91440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5105400" cy="9517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057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67647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অক্ট্যাল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275" y="10668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আল্লাহ্‌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আমাদের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উ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পর সহায় হউন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আজ এ পর্যন্তই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খোদা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হাফেজ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9567"/>
            <a:ext cx="79819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490125" y="352691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9198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530695" y="3013600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মোঃহাবিবুর রহমান </a:t>
            </a:r>
            <a:endParaRPr kumimoji="0" lang="en-US" sz="32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ইনস্ট্রাক্টর (পদার্থবিজ্ঞান)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টেকনিক্যাল স্কুল ও কলেজ </a:t>
            </a:r>
            <a:endParaRPr kumimoji="0" lang="bn-BD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কিশোরগঞ্জ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r>
              <a:rPr kumimoji="0" lang="bn-B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0171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৫৩৪২৯৩৪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5137" y="3257244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</a:t>
            </a:r>
            <a:r>
              <a:rPr kumimoji="0" lang="en-US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দাদশ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১০ম  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৪৫ মিনিট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8" y="1499430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843047" y="4570086"/>
            <a:ext cx="481666" cy="906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71" y="1447800"/>
            <a:ext cx="1366659" cy="18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05600" cy="128552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0,1,2,3,4,5,6,7,8,9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3333126">
            <a:off x="-116513" y="3471174"/>
            <a:ext cx="5214763" cy="128552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 w="50800"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0,1,2,3,4,5,6,7,8,9</a:t>
            </a: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50800"/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A,B,C,D,E,F</a:t>
            </a:r>
            <a:endParaRPr kumimoji="0" lang="en-US" sz="4000" b="1" i="0" u="none" strike="noStrike" kern="1200" normalizeH="0" baseline="0" noProof="0" dirty="0">
              <a:ln w="50800"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7599857">
            <a:off x="3930694" y="3508952"/>
            <a:ext cx="5214763" cy="12855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anchor="ctr">
            <a:normAutofit fontScale="85000" lnSpcReduction="1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spc="200" normalizeH="0" baseline="0" noProof="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0,1,2,3,4,5,6,7</a:t>
            </a:r>
            <a:endParaRPr kumimoji="0" lang="en-US" sz="7200" b="1" i="0" u="none" strike="noStrike" kern="1200" spc="200" normalizeH="0" baseline="0" noProof="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52800" y="2362200"/>
            <a:ext cx="2057400" cy="12855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0,1</a:t>
            </a:r>
            <a:endParaRPr kumimoji="0" lang="en-US" sz="7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57983"/>
            <a:ext cx="3581400" cy="95170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325469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66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1639669"/>
            <a:ext cx="3810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440449"/>
            <a:ext cx="35052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39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7082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5446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43847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6294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গণনাকার্য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5105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সংখ্যা</a:t>
            </a:r>
            <a:r>
              <a:rPr kumimoji="0" lang="en-US" sz="4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পদ্ধতির</a:t>
            </a:r>
            <a:r>
              <a:rPr kumimoji="0" lang="en-US" sz="4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প্রকারভেদ</a:t>
            </a:r>
            <a:r>
              <a:rPr kumimoji="0" lang="en-US" sz="44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63469"/>
            <a:ext cx="4648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4778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2398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038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অক্ট্যাল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80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হেক্সাডেসিমাল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43" y="686594"/>
            <a:ext cx="8229600" cy="723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062710"/>
              </p:ext>
            </p:extLst>
          </p:nvPr>
        </p:nvGraphicFramePr>
        <p:xfrm>
          <a:off x="457200" y="1600200"/>
          <a:ext cx="8077200" cy="4297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পদ্ধতির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ভিত্তি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ডিজিট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দশমিক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0,1,2,3,4,5,6,7,8,9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বাইনরি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02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0,1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অক্ট্যাল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08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0,1,2,3,4,5,6,7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হেক্সাডেসিমাল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0,1,2,3,4,5,6,7,8,9,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A,B,C,D,E,F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230" y="33388"/>
            <a:ext cx="6784430" cy="633979"/>
          </a:xfrm>
          <a:noFill/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দু্ইটি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58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618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9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730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426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- 10 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54823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5089" y="4267200"/>
            <a:ext cx="77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25696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4230" y="5144869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69875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55941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0462" y="4687669"/>
            <a:ext cx="283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6+5=11-10=1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10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1+9+7=17-10=7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55258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1+6+8=15-10=5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59068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1+5+9=15-10=5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62878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1+2+6=9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16570" y="5715000"/>
            <a:ext cx="16459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3600" y="55941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000" y="55941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55941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55941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5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532</TotalTime>
  <Words>649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NikoshBAN</vt:lpstr>
      <vt:lpstr>Verdana</vt:lpstr>
      <vt:lpstr>Times New Roman</vt:lpstr>
      <vt:lpstr>Calibri Light</vt:lpstr>
      <vt:lpstr>Calibri</vt:lpstr>
      <vt:lpstr>Century Gothic</vt:lpstr>
      <vt:lpstr>Arial</vt:lpstr>
      <vt:lpstr>Wingdings</vt:lpstr>
      <vt:lpstr>Wingdings 2</vt:lpstr>
      <vt:lpstr>Verve</vt:lpstr>
      <vt:lpstr>Office Theme</vt:lpstr>
      <vt:lpstr>1_Office Theme</vt:lpstr>
      <vt:lpstr>2_Office Theme</vt:lpstr>
      <vt:lpstr>PowerPoint Presentation</vt:lpstr>
      <vt:lpstr>PowerPoint Presentation</vt:lpstr>
      <vt:lpstr>0,1,2,3,4,5,6,7,8,9</vt:lpstr>
      <vt:lpstr>পাঠ ঘোষণা-</vt:lpstr>
      <vt:lpstr>শিখন ফল</vt:lpstr>
      <vt:lpstr>সংখ্যা পদ্ধতি বলতে কি বুঝ?</vt:lpstr>
      <vt:lpstr>PowerPoint Presentation</vt:lpstr>
      <vt:lpstr> বিভিন্ন প্রকার সংখ্যা পদ্ধতির নাম, ভিত্তি ও প্রতীক সমূহ</vt:lpstr>
      <vt:lpstr>দু্ইটি দশমিক সংখ্যার যোগের নিয়ম-</vt:lpstr>
      <vt:lpstr> দুইটি বাইনারি সংখ্যা যোগের নিয়ম-</vt:lpstr>
      <vt:lpstr>দু্ইটি অক্ট্যাল সংখ্যার যোগের নিয়ম-</vt:lpstr>
      <vt:lpstr>দু্ইটি হেক্সাডেসিমাল সংখ্যার যোগের নিয়ম-</vt:lpstr>
      <vt:lpstr>PowerPoint Presentation</vt:lpstr>
      <vt:lpstr>দলীয় কাজ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BCC</dc:creator>
  <cp:lastModifiedBy>user</cp:lastModifiedBy>
  <cp:revision>137</cp:revision>
  <dcterms:created xsi:type="dcterms:W3CDTF">2006-08-16T00:00:00Z</dcterms:created>
  <dcterms:modified xsi:type="dcterms:W3CDTF">2024-11-27T15:01:35Z</dcterms:modified>
</cp:coreProperties>
</file>